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13" r:id="rId4"/>
    <p:sldId id="508" r:id="rId5"/>
    <p:sldId id="510" r:id="rId6"/>
    <p:sldId id="515" r:id="rId7"/>
    <p:sldId id="511" r:id="rId8"/>
    <p:sldId id="512" r:id="rId9"/>
    <p:sldId id="516" r:id="rId10"/>
    <p:sldId id="517"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80" d="100"/>
          <a:sy n="80" d="100"/>
        </p:scale>
        <p:origin x="100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8</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image" Target="../media/image2.png"/><Relationship Id="rId4" Type="http://schemas.openxmlformats.org/officeDocument/2006/relationships/image" Target="../media/image14.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9.jpg"/><Relationship Id="rId7" Type="http://schemas.openxmlformats.org/officeDocument/2006/relationships/image" Target="../media/image21.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0.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Every UI5 event handler method will be entitled to receive an object free in the function, this object is know as </a:t>
            </a:r>
            <a:r>
              <a:rPr lang="en-US" b="1" dirty="0"/>
              <a:t>event object.</a:t>
            </a:r>
          </a:p>
          <a:p>
            <a:pPr marL="285750" indent="-285750">
              <a:buFont typeface="Arial" panose="020B0604020202020204" pitchFamily="34" charset="0"/>
              <a:buChar char="•"/>
            </a:pPr>
            <a:r>
              <a:rPr lang="en-US" dirty="0"/>
              <a:t>This object is responsible to carry important information about the event.</a:t>
            </a:r>
          </a:p>
          <a:p>
            <a:endParaRPr lang="en-US" dirty="0"/>
          </a:p>
          <a:p>
            <a:r>
              <a:rPr lang="en-US" dirty="0"/>
              <a:t>For example : the </a:t>
            </a:r>
            <a:r>
              <a:rPr lang="en-US" dirty="0" err="1">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err="1"/>
              <a:t>getSource</a:t>
            </a:r>
            <a:r>
              <a:rPr lang="en-US" b="1" dirty="0"/>
              <a:t>() </a:t>
            </a:r>
            <a:r>
              <a:rPr lang="en-US" dirty="0"/>
              <a:t>: will give the object of the source control from where event was </a:t>
            </a:r>
          </a:p>
          <a:p>
            <a:r>
              <a:rPr lang="en-US" dirty="0"/>
              <a:t>                              originally generated. We can get object of the control, we can use it </a:t>
            </a:r>
          </a:p>
          <a:p>
            <a:r>
              <a:rPr lang="en-US" dirty="0"/>
              <a:t>                              without giving an id.</a:t>
            </a:r>
          </a:p>
          <a:p>
            <a:r>
              <a:rPr lang="en-US" b="1" dirty="0"/>
              <a:t>2. </a:t>
            </a:r>
            <a:r>
              <a:rPr lang="en-US" b="1" dirty="0" err="1"/>
              <a:t>getParameters</a:t>
            </a:r>
            <a:r>
              <a:rPr lang="en-US" b="1" dirty="0"/>
              <a:t>() :</a:t>
            </a:r>
            <a:r>
              <a:rPr lang="en-US" dirty="0"/>
              <a:t> every event carries a lot of the information about the user action </a:t>
            </a:r>
          </a:p>
          <a:p>
            <a:r>
              <a:rPr lang="en-US" b="1" dirty="0"/>
              <a:t>                                    e.g. </a:t>
            </a:r>
            <a:r>
              <a:rPr lang="en-US" dirty="0"/>
              <a:t>row index of the selected row of the table. All this info come</a:t>
            </a:r>
          </a:p>
          <a:p>
            <a:r>
              <a:rPr lang="en-US" b="1" dirty="0"/>
              <a:t>                                    </a:t>
            </a:r>
            <a:r>
              <a:rPr lang="en-US" dirty="0"/>
              <a:t>in form of parameters.</a:t>
            </a:r>
            <a:endParaRPr lang="en-US" b="1" dirty="0"/>
          </a:p>
          <a:p>
            <a:r>
              <a:rPr lang="en-US" b="1" dirty="0"/>
              <a:t>3. </a:t>
            </a:r>
            <a:r>
              <a:rPr lang="en-US" b="1" dirty="0" err="1"/>
              <a:t>getParameter</a:t>
            </a:r>
            <a:r>
              <a:rPr lang="en-US" b="1" dirty="0"/>
              <a:t>() : </a:t>
            </a:r>
            <a:r>
              <a:rPr lang="en-US" dirty="0"/>
              <a:t> if we want to get single parameter value we can get it using this </a:t>
            </a:r>
          </a:p>
          <a:p>
            <a:r>
              <a:rPr lang="en-US" dirty="0"/>
              <a:t>                                    </a:t>
            </a:r>
            <a:r>
              <a:rPr lang="en-US" dirty="0" err="1"/>
              <a:t>getParameter</a:t>
            </a:r>
            <a:r>
              <a:rPr lang="en-US" dirty="0"/>
              <a:t>() function.</a:t>
            </a:r>
          </a:p>
          <a:p>
            <a:endParaRPr lang="en-US" dirty="0"/>
          </a:p>
          <a:p>
            <a:r>
              <a:rPr lang="en-US" dirty="0"/>
              <a:t>Note : best practice to use event object is put </a:t>
            </a:r>
            <a:r>
              <a:rPr lang="en-US" dirty="0" err="1"/>
              <a:t>oEvent</a:t>
            </a:r>
            <a:r>
              <a:rPr lang="en-US" dirty="0"/>
              <a:t> in the function’s parameter and using a hard debugger and then check the information got by the event object in browser’s console.</a:t>
            </a:r>
          </a:p>
          <a:p>
            <a:endParaRPr lang="en-US" dirty="0"/>
          </a:p>
          <a:p>
            <a:endParaRPr lang="en-US" dirty="0"/>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Image result for event object in ui5 logo">
            <a:extLst>
              <a:ext uri="{FF2B5EF4-FFF2-40B4-BE49-F238E27FC236}">
                <a16:creationId xmlns:a16="http://schemas.microsoft.com/office/drawing/2014/main" id="{F048E85C-52B7-4265-989D-042F4CE68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767" y="2852738"/>
            <a:ext cx="34766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Gray out Salary field.</a:t>
            </a:r>
          </a:p>
          <a:p>
            <a:pPr lvl="1"/>
            <a:r>
              <a:rPr lang="en-US" dirty="0"/>
              <a:t>Condition – if employee name  =  Anubhav</a:t>
            </a:r>
          </a:p>
          <a:p>
            <a:pPr lvl="1"/>
            <a:r>
              <a:rPr lang="en-US" dirty="0"/>
              <a:t>Outcome – make field gray out</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err="1"/>
              <a:t>sap.ui.getCore</a:t>
            </a:r>
            <a:r>
              <a:rPr lang="en-US" b="1" dirty="0"/>
              <a:t>().</a:t>
            </a:r>
            <a:r>
              <a:rPr lang="en-US" b="1" dirty="0" err="1"/>
              <a:t>setModel</a:t>
            </a:r>
            <a:r>
              <a:rPr lang="en-US" b="1" dirty="0"/>
              <a:t>(oModel2 ,  “</a:t>
            </a:r>
            <a:r>
              <a:rPr lang="en-US" b="1" dirty="0">
                <a:highlight>
                  <a:srgbClr val="FFFF00"/>
                </a:highlight>
              </a:rPr>
              <a:t>Name of the model</a:t>
            </a:r>
            <a:r>
              <a:rPr lang="en-US" b="1" dirty="0"/>
              <a:t>”) ;</a:t>
            </a:r>
          </a:p>
          <a:p>
            <a:endParaRPr lang="en-US" b="1" dirty="0"/>
          </a:p>
          <a:p>
            <a:r>
              <a:rPr lang="en-US" dirty="0"/>
              <a:t>For example : </a:t>
            </a:r>
          </a:p>
          <a:p>
            <a:r>
              <a:rPr lang="en-US" dirty="0"/>
              <a:t>     </a:t>
            </a:r>
            <a:r>
              <a:rPr lang="en-US" dirty="0" err="1"/>
              <a:t>sap.ui.getCore</a:t>
            </a:r>
            <a:r>
              <a:rPr lang="en-US" dirty="0"/>
              <a:t>().</a:t>
            </a:r>
            <a:r>
              <a:rPr lang="en-US" dirty="0" err="1"/>
              <a:t>setModel</a:t>
            </a:r>
            <a:r>
              <a:rPr lang="en-US" dirty="0"/>
              <a:t>(oModel2 , “</a:t>
            </a:r>
            <a:r>
              <a:rPr lang="en-US" b="1" dirty="0" err="1"/>
              <a:t>thanos</a:t>
            </a:r>
            <a:r>
              <a:rPr lang="en-US" dirty="0"/>
              <a:t>”);       here </a:t>
            </a:r>
            <a:r>
              <a:rPr lang="en-US" b="1" dirty="0" err="1"/>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err="1">
                <a:highlight>
                  <a:srgbClr val="00FF00"/>
                </a:highlight>
              </a:rPr>
              <a:t>modelName</a:t>
            </a:r>
            <a:r>
              <a:rPr lang="en-US" dirty="0">
                <a:highlight>
                  <a:srgbClr val="00FF00"/>
                </a:highlight>
              </a:rPr>
              <a:t>&gt;path </a:t>
            </a:r>
            <a:r>
              <a:rPr lang="en-US" dirty="0"/>
              <a:t>in binding syntax</a:t>
            </a:r>
          </a:p>
          <a:p>
            <a:endParaRPr lang="en-US" dirty="0"/>
          </a:p>
          <a:p>
            <a:r>
              <a:rPr lang="en-US" dirty="0"/>
              <a:t>For example: </a:t>
            </a:r>
          </a:p>
          <a:p>
            <a:r>
              <a:rPr lang="en-US" dirty="0"/>
              <a:t>        “{</a:t>
            </a:r>
            <a:r>
              <a:rPr lang="en-US" dirty="0" err="1"/>
              <a:t>thanos</a:t>
            </a:r>
            <a:r>
              <a:rPr lang="en-US" dirty="0"/>
              <a:t>&gt;/empStr/</a:t>
            </a:r>
            <a:r>
              <a:rPr lang="en-US" dirty="0" err="1"/>
              <a:t>empName</a:t>
            </a:r>
            <a:r>
              <a:rPr lang="en-US" dirty="0"/>
              <a:t>}” this will bind the name from </a:t>
            </a:r>
            <a:r>
              <a:rPr lang="en-US" dirty="0" err="1"/>
              <a:t>thanos</a:t>
            </a:r>
            <a:r>
              <a:rPr lang="en-US" dirty="0"/>
              <a:t>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Arrow: Right 2">
            <a:extLst>
              <a:ext uri="{FF2B5EF4-FFF2-40B4-BE49-F238E27FC236}">
                <a16:creationId xmlns:a16="http://schemas.microsoft.com/office/drawing/2014/main" id="{4EEE2A43-9A45-4978-BCDA-1B1B5BADD3C6}"/>
              </a:ext>
            </a:extLst>
          </p:cNvPr>
          <p:cNvSpPr/>
          <p:nvPr/>
        </p:nvSpPr>
        <p:spPr>
          <a:xfrm>
            <a:off x="5114925" y="3400425"/>
            <a:ext cx="20955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34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pPr marL="342900" indent="-342900">
              <a:buFont typeface="Arial" panose="020B0604020202020204" pitchFamily="34" charset="0"/>
              <a:buChar char="•"/>
            </a:pPr>
            <a:r>
              <a:rPr lang="en-US" dirty="0"/>
              <a:t>In model.js we have to get the path from the controller and the using that path we have to load the data using </a:t>
            </a:r>
            <a:r>
              <a:rPr lang="en-US" dirty="0" err="1"/>
              <a:t>loadData</a:t>
            </a:r>
            <a:r>
              <a:rPr lang="en-US" dirty="0"/>
              <a:t>()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 To bind the data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20966" y="3630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800" y="1228535"/>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455538" y="6078910"/>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extLst>
              <p:ext uri="{D42A27DB-BD31-4B8C-83A1-F6EECF244321}">
                <p14:modId xmlns:p14="http://schemas.microsoft.com/office/powerpoint/2010/main" val="2671065761"/>
              </p:ext>
            </p:extLst>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17634</TotalTime>
  <Words>1342</Words>
  <Application>Microsoft Office PowerPoint</Application>
  <PresentationFormat>Widescreen</PresentationFormat>
  <Paragraphs>200</Paragraphs>
  <Slides>16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Calibri Light</vt:lpstr>
      <vt:lpstr>Consolas</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764</cp:revision>
  <dcterms:created xsi:type="dcterms:W3CDTF">2016-07-10T03:33:26Z</dcterms:created>
  <dcterms:modified xsi:type="dcterms:W3CDTF">2022-03-01T10:58:27Z</dcterms:modified>
</cp:coreProperties>
</file>